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91440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7357b945_0_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7357b9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Problem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Was it clear what your idea was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How does it work? Benefits</a:t>
            </a:r>
            <a:endParaRPr sz="1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75a722f1_0_1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75a722f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screen held in hand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75a722f1_0_1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75a722f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Incorporates the picture-taking tendencies of tourists into the app to collect treasure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75a722f1_11_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75a722f1_1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0000"/>
                </a:solidFill>
              </a:rPr>
              <a:t>CHANGE TO WIDENER SCREEN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Problem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Was it clear what your idea was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How does it work? Benefits</a:t>
            </a:r>
            <a:endParaRPr sz="1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75a722f1_11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75a722f1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pic of widener to more cartoon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75a722f1_11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75a722f1_1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pic of widener to more cartoon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75a722f1_0_2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75a722f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75a722f1_11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75a722f1_1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button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route instead of play button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75a722f1_11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75a722f1_1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75a722f1_11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75a722f1_1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75a722f1_0_2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75a722f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75a722f1_0_2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75a722f1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75a722f1_0_2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75a722f1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7055b734_0_1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7055b73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son was bored, but he entertained himself by taking photos with his dad’s camera.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kid was distracted with us it allowed the dad to use his own camera to take pictures of campus as well as of his son playing the game – i.e. improved both the son and the parents’ experience.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son was shy but liked the game and was visibly excited when he found the jewel.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7055b734_0_1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7055b73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“I’m wondering which building it is” – interest piqued by the riddle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She wanted info about Widener – it should have gone directly to widener info after finding the jewel/arriving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 her son would enjoy – always sees him doing AR on his phone.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first she didn’t have time, but then she insisted that we go to Widener so that we could run through the whole demo.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7055b734_0_10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7055b73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      “new, convenient, useful app for students like us...”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75a722f1_0_2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375a722f1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75a722f1_13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75a722f1_1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Multiple language-support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Optional stories along the way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Connect finding the jewels to a bigger goal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Secret areas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Videos of interiors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Videos of professors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Deal with the COOP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75a722f1_0_2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75a722f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75a722f1_0_1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375a722f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Robbie’s interview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Tour itself can be unengaging for younger tourists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Specific target group for improved delivery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Realized a need for a platform for youngster-friendly Harvard Tour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" sz="1000">
                <a:solidFill>
                  <a:schemeClr val="dk2"/>
                </a:solidFill>
              </a:rPr>
              <a:t>(photo of the bored child)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375a722f1_0_2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375a722f1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7357b945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7357b94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 first speaks about what the app in general terms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button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75a722f1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75a722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view - shows how many treasures there are to collect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7357b945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37357b94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riddles - confirmed that this is something middle school students would have fun with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75a722f1_0_1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75a722f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screen held in hand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Indicator screens pop up to guide students while searching for treasure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75a722f1_0_1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75a722f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screen held in hand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028697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00" y="1058225"/>
            <a:ext cx="2966225" cy="24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10" y="0"/>
            <a:ext cx="31671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10" y="0"/>
            <a:ext cx="31671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358" y="0"/>
            <a:ext cx="316328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10" y="0"/>
            <a:ext cx="31671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710075" y="4757271"/>
            <a:ext cx="85206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Parent Features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25" y="1705338"/>
            <a:ext cx="3447325" cy="34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10" y="0"/>
            <a:ext cx="31671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10" y="0"/>
            <a:ext cx="31671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10" y="0"/>
            <a:ext cx="31671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10" y="0"/>
            <a:ext cx="31671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710075" y="4757271"/>
            <a:ext cx="85206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25" y="1705338"/>
            <a:ext cx="3447325" cy="34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ctrTitle"/>
          </p:nvPr>
        </p:nvSpPr>
        <p:spPr>
          <a:xfrm>
            <a:off x="710075" y="4757271"/>
            <a:ext cx="85206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User Feedback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25" y="1705338"/>
            <a:ext cx="3447325" cy="34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 txBox="1"/>
          <p:nvPr/>
        </p:nvSpPr>
        <p:spPr>
          <a:xfrm>
            <a:off x="1090550" y="4412088"/>
            <a:ext cx="33714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think my son will enjoy this - he loved Pokemon Go!“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Tourist parent, excited to have his son talk to Harvard students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5552497" cy="312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 rotWithShape="1">
          <a:blip r:embed="rId4">
            <a:alphaModFix/>
          </a:blip>
          <a:srcRect b="0" l="21030" r="24876" t="0"/>
          <a:stretch/>
        </p:blipFill>
        <p:spPr>
          <a:xfrm>
            <a:off x="5552499" y="3123275"/>
            <a:ext cx="3591504" cy="373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/>
          </a:blip>
          <a:srcRect b="0" l="25760" r="20144" t="0"/>
          <a:stretch/>
        </p:blipFill>
        <p:spPr>
          <a:xfrm>
            <a:off x="5552500" y="3123275"/>
            <a:ext cx="3591504" cy="373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0"/>
            <a:ext cx="5552497" cy="312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/>
        </p:nvSpPr>
        <p:spPr>
          <a:xfrm>
            <a:off x="624725" y="4523225"/>
            <a:ext cx="33714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wouldn’t mind letting my son stay on his phone. At least he’s engaging with Harvard’s campus now.”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Tourist parent, eager to get a break and take pictures of her own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b="31108" l="0" r="0" t="8965"/>
          <a:stretch/>
        </p:blipFill>
        <p:spPr>
          <a:xfrm>
            <a:off x="2421086" y="1125225"/>
            <a:ext cx="4301825" cy="460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ctrTitle"/>
          </p:nvPr>
        </p:nvSpPr>
        <p:spPr>
          <a:xfrm>
            <a:off x="710075" y="4757271"/>
            <a:ext cx="85206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Next Steps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25" y="1705338"/>
            <a:ext cx="3447325" cy="34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/>
        </p:nvSpPr>
        <p:spPr>
          <a:xfrm>
            <a:off x="5236600" y="3962625"/>
            <a:ext cx="3599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“What happens after getting the treasures?”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Youngest tourist, fascinated by his new game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5236600" y="1738275"/>
            <a:ext cx="3599100" cy="1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“... optional stories while walking would be more interesting!”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of Asian middle school students, in love with Alice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/>
          </a:blip>
          <a:srcRect b="0" l="20381" r="27103" t="0"/>
          <a:stretch/>
        </p:blipFill>
        <p:spPr>
          <a:xfrm>
            <a:off x="521400" y="1125238"/>
            <a:ext cx="4301832" cy="460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ctrTitle"/>
          </p:nvPr>
        </p:nvSpPr>
        <p:spPr>
          <a:xfrm>
            <a:off x="710075" y="4757271"/>
            <a:ext cx="85206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Questions?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25" y="1705338"/>
            <a:ext cx="3447325" cy="34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22664" l="22747" r="19281" t="33734"/>
          <a:stretch/>
        </p:blipFill>
        <p:spPr>
          <a:xfrm>
            <a:off x="2254913" y="1105387"/>
            <a:ext cx="4634174" cy="464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710075" y="4757271"/>
            <a:ext cx="8520600" cy="13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25" y="1705338"/>
            <a:ext cx="3447325" cy="34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13" y="0"/>
            <a:ext cx="31671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301" y="0"/>
            <a:ext cx="315939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13" y="0"/>
            <a:ext cx="316716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10" y="0"/>
            <a:ext cx="31671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75" y="0"/>
            <a:ext cx="3143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